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52" autoAdjust="0"/>
    <p:restoredTop sz="94085" autoAdjust="0"/>
  </p:normalViewPr>
  <p:slideViewPr>
    <p:cSldViewPr snapToGrid="0">
      <p:cViewPr varScale="1">
        <p:scale>
          <a:sx n="119" d="100"/>
          <a:sy n="119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063F3-C292-422F-9DB4-DE6B41F5743A}" type="datetimeFigureOut">
              <a:rPr lang="en-ID" smtClean="0"/>
              <a:t>05/04/26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5C3C9-8130-4C13-9F95-026D8E07A68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1844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A108C0D-8413-EBBD-169E-4E13F5A09E77}"/>
              </a:ext>
            </a:extLst>
          </p:cNvPr>
          <p:cNvSpPr/>
          <p:nvPr userDrawn="1"/>
        </p:nvSpPr>
        <p:spPr>
          <a:xfrm flipH="1">
            <a:off x="4090095" y="7844"/>
            <a:ext cx="8101905" cy="6865843"/>
          </a:xfrm>
          <a:custGeom>
            <a:avLst/>
            <a:gdLst>
              <a:gd name="connsiteX0" fmla="*/ 0 w 8101905"/>
              <a:gd name="connsiteY0" fmla="*/ 0 h 6865843"/>
              <a:gd name="connsiteX1" fmla="*/ 6879821 w 8101905"/>
              <a:gd name="connsiteY1" fmla="*/ 0 h 6865843"/>
              <a:gd name="connsiteX2" fmla="*/ 7028156 w 8101905"/>
              <a:gd name="connsiteY2" fmla="*/ 188682 h 6865843"/>
              <a:gd name="connsiteX3" fmla="*/ 8101905 w 8101905"/>
              <a:gd name="connsiteY3" fmla="*/ 3421157 h 6865843"/>
              <a:gd name="connsiteX4" fmla="*/ 6867704 w 8101905"/>
              <a:gd name="connsiteY4" fmla="*/ 6857728 h 6865843"/>
              <a:gd name="connsiteX5" fmla="*/ 6860671 w 8101905"/>
              <a:gd name="connsiteY5" fmla="*/ 6865843 h 6865843"/>
              <a:gd name="connsiteX6" fmla="*/ 0 w 8101905"/>
              <a:gd name="connsiteY6" fmla="*/ 6865843 h 686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905" h="6865843">
                <a:moveTo>
                  <a:pt x="0" y="0"/>
                </a:moveTo>
                <a:lnTo>
                  <a:pt x="6879821" y="0"/>
                </a:lnTo>
                <a:lnTo>
                  <a:pt x="7028156" y="188682"/>
                </a:lnTo>
                <a:cubicBezTo>
                  <a:pt x="7702539" y="1090069"/>
                  <a:pt x="8101905" y="2208994"/>
                  <a:pt x="8101905" y="3421157"/>
                </a:cubicBezTo>
                <a:cubicBezTo>
                  <a:pt x="8101905" y="4726564"/>
                  <a:pt x="7638735" y="5923836"/>
                  <a:pt x="6867704" y="6857728"/>
                </a:cubicBezTo>
                <a:lnTo>
                  <a:pt x="6860671" y="6865843"/>
                </a:lnTo>
                <a:lnTo>
                  <a:pt x="0" y="68658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554C438-A931-55BD-5BC5-73383EBA4E89}"/>
              </a:ext>
            </a:extLst>
          </p:cNvPr>
          <p:cNvSpPr/>
          <p:nvPr userDrawn="1"/>
        </p:nvSpPr>
        <p:spPr>
          <a:xfrm flipH="1">
            <a:off x="4635900" y="7844"/>
            <a:ext cx="7556100" cy="6865843"/>
          </a:xfrm>
          <a:custGeom>
            <a:avLst/>
            <a:gdLst>
              <a:gd name="connsiteX0" fmla="*/ 0 w 7556100"/>
              <a:gd name="connsiteY0" fmla="*/ 0 h 6865843"/>
              <a:gd name="connsiteX1" fmla="*/ 6203189 w 7556100"/>
              <a:gd name="connsiteY1" fmla="*/ 0 h 6865843"/>
              <a:gd name="connsiteX2" fmla="*/ 6321899 w 7556100"/>
              <a:gd name="connsiteY2" fmla="*/ 136987 h 6865843"/>
              <a:gd name="connsiteX3" fmla="*/ 7556100 w 7556100"/>
              <a:gd name="connsiteY3" fmla="*/ 3573557 h 6865843"/>
              <a:gd name="connsiteX4" fmla="*/ 6482351 w 7556100"/>
              <a:gd name="connsiteY4" fmla="*/ 6806033 h 6865843"/>
              <a:gd name="connsiteX5" fmla="*/ 6435330 w 7556100"/>
              <a:gd name="connsiteY5" fmla="*/ 6865843 h 6865843"/>
              <a:gd name="connsiteX6" fmla="*/ 0 w 7556100"/>
              <a:gd name="connsiteY6" fmla="*/ 6865843 h 686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6100" h="6865843">
                <a:moveTo>
                  <a:pt x="0" y="0"/>
                </a:moveTo>
                <a:lnTo>
                  <a:pt x="6203189" y="0"/>
                </a:lnTo>
                <a:lnTo>
                  <a:pt x="6321899" y="136987"/>
                </a:lnTo>
                <a:cubicBezTo>
                  <a:pt x="7092930" y="1070879"/>
                  <a:pt x="7556100" y="2268150"/>
                  <a:pt x="7556100" y="3573557"/>
                </a:cubicBezTo>
                <a:cubicBezTo>
                  <a:pt x="7556100" y="4785721"/>
                  <a:pt x="7156734" y="5904645"/>
                  <a:pt x="6482351" y="6806033"/>
                </a:cubicBezTo>
                <a:lnTo>
                  <a:pt x="6435330" y="6865843"/>
                </a:lnTo>
                <a:lnTo>
                  <a:pt x="0" y="68658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10800000" algn="r" rotWithShape="0">
              <a:schemeClr val="tx1">
                <a:lumMod val="25000"/>
                <a:lumOff val="75000"/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D582E4F-0149-36F9-5538-027A0D45FAEC}"/>
              </a:ext>
            </a:extLst>
          </p:cNvPr>
          <p:cNvSpPr/>
          <p:nvPr userDrawn="1"/>
        </p:nvSpPr>
        <p:spPr>
          <a:xfrm flipH="1">
            <a:off x="1168246" y="1349075"/>
            <a:ext cx="4161553" cy="4159850"/>
          </a:xfrm>
          <a:custGeom>
            <a:avLst/>
            <a:gdLst>
              <a:gd name="connsiteX0" fmla="*/ 1811457 w 3622914"/>
              <a:gd name="connsiteY0" fmla="*/ 0 h 3621432"/>
              <a:gd name="connsiteX1" fmla="*/ 3622914 w 3622914"/>
              <a:gd name="connsiteY1" fmla="*/ 1810716 h 3621432"/>
              <a:gd name="connsiteX2" fmla="*/ 1811457 w 3622914"/>
              <a:gd name="connsiteY2" fmla="*/ 3621432 h 3621432"/>
              <a:gd name="connsiteX3" fmla="*/ 0 w 3622914"/>
              <a:gd name="connsiteY3" fmla="*/ 1810716 h 3621432"/>
              <a:gd name="connsiteX4" fmla="*/ 1811457 w 3622914"/>
              <a:gd name="connsiteY4" fmla="*/ 0 h 362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2914" h="3621432">
                <a:moveTo>
                  <a:pt x="1811457" y="0"/>
                </a:moveTo>
                <a:cubicBezTo>
                  <a:pt x="2811897" y="0"/>
                  <a:pt x="3622914" y="810685"/>
                  <a:pt x="3622914" y="1810716"/>
                </a:cubicBezTo>
                <a:cubicBezTo>
                  <a:pt x="3622914" y="2810747"/>
                  <a:pt x="2811897" y="3621432"/>
                  <a:pt x="1811457" y="3621432"/>
                </a:cubicBezTo>
                <a:cubicBezTo>
                  <a:pt x="811017" y="3621432"/>
                  <a:pt x="0" y="2810747"/>
                  <a:pt x="0" y="1810716"/>
                </a:cubicBezTo>
                <a:cubicBezTo>
                  <a:pt x="0" y="810685"/>
                  <a:pt x="811017" y="0"/>
                  <a:pt x="18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CB1219-A355-2AF8-DA49-491EDEEF5C26}"/>
              </a:ext>
            </a:extLst>
          </p:cNvPr>
          <p:cNvSpPr/>
          <p:nvPr userDrawn="1"/>
        </p:nvSpPr>
        <p:spPr>
          <a:xfrm flipH="1">
            <a:off x="1327211" y="1507975"/>
            <a:ext cx="3843623" cy="3842050"/>
          </a:xfrm>
          <a:custGeom>
            <a:avLst/>
            <a:gdLst>
              <a:gd name="connsiteX0" fmla="*/ 1811457 w 3622914"/>
              <a:gd name="connsiteY0" fmla="*/ 0 h 3621432"/>
              <a:gd name="connsiteX1" fmla="*/ 3622914 w 3622914"/>
              <a:gd name="connsiteY1" fmla="*/ 1810716 h 3621432"/>
              <a:gd name="connsiteX2" fmla="*/ 1811457 w 3622914"/>
              <a:gd name="connsiteY2" fmla="*/ 3621432 h 3621432"/>
              <a:gd name="connsiteX3" fmla="*/ 0 w 3622914"/>
              <a:gd name="connsiteY3" fmla="*/ 1810716 h 3621432"/>
              <a:gd name="connsiteX4" fmla="*/ 1811457 w 3622914"/>
              <a:gd name="connsiteY4" fmla="*/ 0 h 3621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2914" h="3621432">
                <a:moveTo>
                  <a:pt x="1811457" y="0"/>
                </a:moveTo>
                <a:cubicBezTo>
                  <a:pt x="2811897" y="0"/>
                  <a:pt x="3622914" y="810685"/>
                  <a:pt x="3622914" y="1810716"/>
                </a:cubicBezTo>
                <a:cubicBezTo>
                  <a:pt x="3622914" y="2810747"/>
                  <a:pt x="2811897" y="3621432"/>
                  <a:pt x="1811457" y="3621432"/>
                </a:cubicBezTo>
                <a:cubicBezTo>
                  <a:pt x="811017" y="3621432"/>
                  <a:pt x="0" y="2810747"/>
                  <a:pt x="0" y="1810716"/>
                </a:cubicBezTo>
                <a:cubicBezTo>
                  <a:pt x="0" y="810685"/>
                  <a:pt x="811017" y="0"/>
                  <a:pt x="18114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icture Placeholder 20">
            <a:extLst>
              <a:ext uri="{FF2B5EF4-FFF2-40B4-BE49-F238E27FC236}">
                <a16:creationId xmlns:a16="http://schemas.microsoft.com/office/drawing/2014/main" id="{97CEEC6E-8AC7-FE10-4EC4-A90CAB9DDEC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437566" y="1618285"/>
            <a:ext cx="3622913" cy="3621431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05065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87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65C3C9E4-D2D5-D262-DF93-04299F98C6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4175" y="1007690"/>
            <a:ext cx="3978439" cy="411489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127D5A-4F57-70E2-76E1-D9DDD5A39A64}"/>
              </a:ext>
            </a:extLst>
          </p:cNvPr>
          <p:cNvSpPr/>
          <p:nvPr userDrawn="1"/>
        </p:nvSpPr>
        <p:spPr>
          <a:xfrm>
            <a:off x="1155700" y="3930315"/>
            <a:ext cx="4907771" cy="184628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AC962CD7-DCF3-828F-319D-BB888510BD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30922" y="3930315"/>
            <a:ext cx="1732549" cy="184628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6211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62592F77-4D14-71C0-47B7-FAFE3CD8DD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77393" y="2871537"/>
            <a:ext cx="5324818" cy="28312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1695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189D53-CA85-BFD7-CAB5-077C31D1AE8B}"/>
              </a:ext>
            </a:extLst>
          </p:cNvPr>
          <p:cNvSpPr/>
          <p:nvPr userDrawn="1"/>
        </p:nvSpPr>
        <p:spPr>
          <a:xfrm rot="5400000">
            <a:off x="-104781" y="104783"/>
            <a:ext cx="4844719" cy="46351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0537B3-C85C-6D8B-1EEF-B36D15498EB8}"/>
              </a:ext>
            </a:extLst>
          </p:cNvPr>
          <p:cNvSpPr/>
          <p:nvPr userDrawn="1"/>
        </p:nvSpPr>
        <p:spPr>
          <a:xfrm>
            <a:off x="1021932" y="857718"/>
            <a:ext cx="587808" cy="5667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BF59D1-BF63-AC7C-0450-2B7057389D7C}"/>
              </a:ext>
            </a:extLst>
          </p:cNvPr>
          <p:cNvSpPr/>
          <p:nvPr userDrawn="1"/>
        </p:nvSpPr>
        <p:spPr>
          <a:xfrm>
            <a:off x="1021932" y="3440278"/>
            <a:ext cx="587808" cy="5667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A49DE67-2644-3CF1-E4DA-D3F756783FD5}"/>
              </a:ext>
            </a:extLst>
          </p:cNvPr>
          <p:cNvSpPr/>
          <p:nvPr userDrawn="1"/>
        </p:nvSpPr>
        <p:spPr>
          <a:xfrm>
            <a:off x="1021932" y="2148998"/>
            <a:ext cx="587808" cy="5667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icture Placeholder 20">
            <a:extLst>
              <a:ext uri="{FF2B5EF4-FFF2-40B4-BE49-F238E27FC236}">
                <a16:creationId xmlns:a16="http://schemas.microsoft.com/office/drawing/2014/main" id="{5C58EDA8-FC16-F9B4-C394-08CC99E340E7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4635159" y="0"/>
            <a:ext cx="2921682" cy="484472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5407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D7985DD-6700-4FE5-CB17-D7692479210B}"/>
              </a:ext>
            </a:extLst>
          </p:cNvPr>
          <p:cNvSpPr/>
          <p:nvPr userDrawn="1"/>
        </p:nvSpPr>
        <p:spPr>
          <a:xfrm>
            <a:off x="1154874" y="1042737"/>
            <a:ext cx="5838213" cy="156357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7F236E-69B8-E03F-F4E9-68457EB78B0D}"/>
              </a:ext>
            </a:extLst>
          </p:cNvPr>
          <p:cNvSpPr/>
          <p:nvPr userDrawn="1"/>
        </p:nvSpPr>
        <p:spPr>
          <a:xfrm>
            <a:off x="1138832" y="4481804"/>
            <a:ext cx="5838213" cy="156357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FF9E46-021F-F96A-8D7D-7B350D7EBD8B}"/>
              </a:ext>
            </a:extLst>
          </p:cNvPr>
          <p:cNvSpPr/>
          <p:nvPr userDrawn="1"/>
        </p:nvSpPr>
        <p:spPr>
          <a:xfrm>
            <a:off x="1835248" y="2764409"/>
            <a:ext cx="5838213" cy="156357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Picture Placeholder 20">
            <a:extLst>
              <a:ext uri="{FF2B5EF4-FFF2-40B4-BE49-F238E27FC236}">
                <a16:creationId xmlns:a16="http://schemas.microsoft.com/office/drawing/2014/main" id="{B29C0708-4A87-1D67-94FF-0C9CDC53ACB1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4346140" y="1042737"/>
            <a:ext cx="2646947" cy="154004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FF0C238E-CBF8-C459-F8C8-5B80DC67DF89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4330098" y="4481804"/>
            <a:ext cx="2646947" cy="156357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7DC3B92C-068A-7455-1ED4-02C5289A03F6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5026514" y="2764409"/>
            <a:ext cx="2646947" cy="156357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>
                <a:latin typeface="+mn-lt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515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3B094475-0A2F-7EFC-F884-B253FDCE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36800" y="0"/>
            <a:ext cx="7340599" cy="38735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4896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406B0930-778F-7CFE-1B9F-D693D979A7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649" y="1158614"/>
            <a:ext cx="6705351" cy="248294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6633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7A4962-B521-D701-F2C6-BBBEBF1B6165}"/>
              </a:ext>
            </a:extLst>
          </p:cNvPr>
          <p:cNvSpPr/>
          <p:nvPr userDrawn="1"/>
        </p:nvSpPr>
        <p:spPr>
          <a:xfrm>
            <a:off x="1169851" y="1028700"/>
            <a:ext cx="2137897" cy="26193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2E1D08-CE03-E17B-B1ED-BCA2F8DCD235}"/>
              </a:ext>
            </a:extLst>
          </p:cNvPr>
          <p:cNvSpPr/>
          <p:nvPr userDrawn="1"/>
        </p:nvSpPr>
        <p:spPr>
          <a:xfrm>
            <a:off x="3553437" y="2119313"/>
            <a:ext cx="2137897" cy="26193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A6A30A-61B3-D768-6AD8-403B8D274EE9}"/>
              </a:ext>
            </a:extLst>
          </p:cNvPr>
          <p:cNvSpPr/>
          <p:nvPr userDrawn="1"/>
        </p:nvSpPr>
        <p:spPr>
          <a:xfrm>
            <a:off x="5895463" y="3227519"/>
            <a:ext cx="2137897" cy="26193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icture Placeholder 20">
            <a:extLst>
              <a:ext uri="{FF2B5EF4-FFF2-40B4-BE49-F238E27FC236}">
                <a16:creationId xmlns:a16="http://schemas.microsoft.com/office/drawing/2014/main" id="{744DD911-014F-7AFC-F3F4-767999B545A4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1165398" y="1028700"/>
            <a:ext cx="2125643" cy="181702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8ABF17DF-E01D-A674-4DA0-1F83F8C0CEBE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3553437" y="2119313"/>
            <a:ext cx="2125643" cy="181702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8D2D0EC8-6459-FDA0-48AC-A76E4A69C7D6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5907717" y="3230501"/>
            <a:ext cx="2125643" cy="181702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06446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C6EF03A4-AE0B-E528-EE7B-FD11170115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56577" y="3482112"/>
            <a:ext cx="1405915" cy="135774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2BC32635-BB34-44E2-BC63-E219006656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68645" y="3482112"/>
            <a:ext cx="1405915" cy="135774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CE635E0B-3009-0232-D68E-254608FA67F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86761" y="3482112"/>
            <a:ext cx="1405915" cy="135774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10" name="Picture Placeholder 20">
            <a:extLst>
              <a:ext uri="{FF2B5EF4-FFF2-40B4-BE49-F238E27FC236}">
                <a16:creationId xmlns:a16="http://schemas.microsoft.com/office/drawing/2014/main" id="{172EC1D3-5AE4-2A58-4D84-F66045E1C1B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32026" y="1801799"/>
            <a:ext cx="2174407" cy="388786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183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E7359959-587F-C98C-D3A4-35BD46A7782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182272" y="0"/>
            <a:ext cx="3953041" cy="685800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8146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1C2825-1A9C-619B-90D5-ED3C7EEFFD14}"/>
              </a:ext>
            </a:extLst>
          </p:cNvPr>
          <p:cNvSpPr/>
          <p:nvPr userDrawn="1"/>
        </p:nvSpPr>
        <p:spPr>
          <a:xfrm>
            <a:off x="7101840" y="0"/>
            <a:ext cx="5090160" cy="6858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C7817FED-7654-D0EF-63D0-09C99FB2221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7200" y="1158613"/>
            <a:ext cx="4114800" cy="569938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6363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4D3C3CCD-C1AE-9F65-11A5-0726DC82B41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03222" y="0"/>
            <a:ext cx="2991445" cy="32886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2F468305-0FCA-23D6-F27C-6786E08416C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07500" y="3569369"/>
            <a:ext cx="2991444" cy="234085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282DE1-34D2-2E84-185D-614CF5A9BC42}"/>
              </a:ext>
            </a:extLst>
          </p:cNvPr>
          <p:cNvSpPr/>
          <p:nvPr userDrawn="1"/>
        </p:nvSpPr>
        <p:spPr>
          <a:xfrm>
            <a:off x="1170218" y="4597575"/>
            <a:ext cx="2187367" cy="82067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9D2816-0468-423E-A959-6105811BBB6D}"/>
              </a:ext>
            </a:extLst>
          </p:cNvPr>
          <p:cNvSpPr/>
          <p:nvPr userDrawn="1"/>
        </p:nvSpPr>
        <p:spPr>
          <a:xfrm>
            <a:off x="3697745" y="4597575"/>
            <a:ext cx="2187367" cy="82067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292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00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B096D9-8146-BD32-FC84-229383449A9B}"/>
              </a:ext>
            </a:extLst>
          </p:cNvPr>
          <p:cNvGrpSpPr/>
          <p:nvPr userDrawn="1"/>
        </p:nvGrpSpPr>
        <p:grpSpPr>
          <a:xfrm>
            <a:off x="1162917" y="2286386"/>
            <a:ext cx="9841965" cy="2185970"/>
            <a:chOff x="1162917" y="2286386"/>
            <a:chExt cx="9841965" cy="218597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C8DFF9C-29A3-375F-F005-BDE3F3C3CBB7}"/>
                </a:ext>
              </a:extLst>
            </p:cNvPr>
            <p:cNvSpPr/>
            <p:nvPr userDrawn="1"/>
          </p:nvSpPr>
          <p:spPr>
            <a:xfrm>
              <a:off x="1162917" y="2286386"/>
              <a:ext cx="2267159" cy="21859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215900" dir="5400000" algn="t" rotWithShape="0">
                <a:schemeClr val="bg1">
                  <a:lumMod val="85000"/>
                  <a:alpha val="3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1D519FB-012E-DD60-A8AE-E6CBF6A289A6}"/>
                </a:ext>
              </a:extLst>
            </p:cNvPr>
            <p:cNvSpPr/>
            <p:nvPr userDrawn="1"/>
          </p:nvSpPr>
          <p:spPr>
            <a:xfrm>
              <a:off x="8737723" y="2286386"/>
              <a:ext cx="2267159" cy="21859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215900" dir="5400000" algn="t" rotWithShape="0">
                <a:schemeClr val="bg1">
                  <a:lumMod val="85000"/>
                  <a:alpha val="3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619A391-D00F-6C77-AC6D-A5836ADAA0B0}"/>
                </a:ext>
              </a:extLst>
            </p:cNvPr>
            <p:cNvSpPr/>
            <p:nvPr userDrawn="1"/>
          </p:nvSpPr>
          <p:spPr>
            <a:xfrm>
              <a:off x="3714956" y="2286386"/>
              <a:ext cx="2267159" cy="21859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215900" dir="5400000" algn="t" rotWithShape="0">
                <a:schemeClr val="bg1">
                  <a:lumMod val="85000"/>
                  <a:alpha val="3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41B3459-522E-C9C5-CC3A-242A74CEADC8}"/>
                </a:ext>
              </a:extLst>
            </p:cNvPr>
            <p:cNvSpPr/>
            <p:nvPr userDrawn="1"/>
          </p:nvSpPr>
          <p:spPr>
            <a:xfrm>
              <a:off x="6225925" y="2286386"/>
              <a:ext cx="2267159" cy="21859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215900" dir="5400000" algn="t" rotWithShape="0">
                <a:schemeClr val="bg1">
                  <a:lumMod val="85000"/>
                  <a:alpha val="33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Picture Placeholder 42">
            <a:extLst>
              <a:ext uri="{FF2B5EF4-FFF2-40B4-BE49-F238E27FC236}">
                <a16:creationId xmlns:a16="http://schemas.microsoft.com/office/drawing/2014/main" id="{38404B0F-01FB-044E-6ED7-81BA594BA04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45041" y="2365570"/>
            <a:ext cx="2102911" cy="2027603"/>
          </a:xfrm>
          <a:custGeom>
            <a:avLst/>
            <a:gdLst>
              <a:gd name="connsiteX0" fmla="*/ 1133580 w 2267160"/>
              <a:gd name="connsiteY0" fmla="*/ 0 h 2185970"/>
              <a:gd name="connsiteX1" fmla="*/ 2267160 w 2267160"/>
              <a:gd name="connsiteY1" fmla="*/ 1092985 h 2185970"/>
              <a:gd name="connsiteX2" fmla="*/ 1133580 w 2267160"/>
              <a:gd name="connsiteY2" fmla="*/ 2185970 h 2185970"/>
              <a:gd name="connsiteX3" fmla="*/ 0 w 2267160"/>
              <a:gd name="connsiteY3" fmla="*/ 1092985 h 2185970"/>
              <a:gd name="connsiteX4" fmla="*/ 1133580 w 2267160"/>
              <a:gd name="connsiteY4" fmla="*/ 0 h 218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160" h="2185970">
                <a:moveTo>
                  <a:pt x="1133580" y="0"/>
                </a:moveTo>
                <a:cubicBezTo>
                  <a:pt x="1759639" y="0"/>
                  <a:pt x="2267160" y="489346"/>
                  <a:pt x="2267160" y="1092985"/>
                </a:cubicBezTo>
                <a:cubicBezTo>
                  <a:pt x="2267160" y="1696624"/>
                  <a:pt x="1759639" y="2185970"/>
                  <a:pt x="1133580" y="2185970"/>
                </a:cubicBezTo>
                <a:cubicBezTo>
                  <a:pt x="507521" y="2185970"/>
                  <a:pt x="0" y="1696624"/>
                  <a:pt x="0" y="1092985"/>
                </a:cubicBezTo>
                <a:cubicBezTo>
                  <a:pt x="0" y="489346"/>
                  <a:pt x="507521" y="0"/>
                  <a:pt x="113358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8" name="Picture Placeholder 43">
            <a:extLst>
              <a:ext uri="{FF2B5EF4-FFF2-40B4-BE49-F238E27FC236}">
                <a16:creationId xmlns:a16="http://schemas.microsoft.com/office/drawing/2014/main" id="{FFDDF1F9-DE87-3B3A-F222-A98477CCDB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97080" y="2365570"/>
            <a:ext cx="2102911" cy="2027603"/>
          </a:xfrm>
          <a:custGeom>
            <a:avLst/>
            <a:gdLst>
              <a:gd name="connsiteX0" fmla="*/ 1133580 w 2267160"/>
              <a:gd name="connsiteY0" fmla="*/ 0 h 2185970"/>
              <a:gd name="connsiteX1" fmla="*/ 2267160 w 2267160"/>
              <a:gd name="connsiteY1" fmla="*/ 1092985 h 2185970"/>
              <a:gd name="connsiteX2" fmla="*/ 1133580 w 2267160"/>
              <a:gd name="connsiteY2" fmla="*/ 2185970 h 2185970"/>
              <a:gd name="connsiteX3" fmla="*/ 0 w 2267160"/>
              <a:gd name="connsiteY3" fmla="*/ 1092985 h 2185970"/>
              <a:gd name="connsiteX4" fmla="*/ 1133580 w 2267160"/>
              <a:gd name="connsiteY4" fmla="*/ 0 h 218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160" h="2185970">
                <a:moveTo>
                  <a:pt x="1133580" y="0"/>
                </a:moveTo>
                <a:cubicBezTo>
                  <a:pt x="1759639" y="0"/>
                  <a:pt x="2267160" y="489346"/>
                  <a:pt x="2267160" y="1092985"/>
                </a:cubicBezTo>
                <a:cubicBezTo>
                  <a:pt x="2267160" y="1696624"/>
                  <a:pt x="1759639" y="2185970"/>
                  <a:pt x="1133580" y="2185970"/>
                </a:cubicBezTo>
                <a:cubicBezTo>
                  <a:pt x="507521" y="2185970"/>
                  <a:pt x="0" y="1696624"/>
                  <a:pt x="0" y="1092985"/>
                </a:cubicBezTo>
                <a:cubicBezTo>
                  <a:pt x="0" y="489346"/>
                  <a:pt x="507521" y="0"/>
                  <a:pt x="113358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9" name="Picture Placeholder 44">
            <a:extLst>
              <a:ext uri="{FF2B5EF4-FFF2-40B4-BE49-F238E27FC236}">
                <a16:creationId xmlns:a16="http://schemas.microsoft.com/office/drawing/2014/main" id="{E8AF630D-1D3D-2FAF-4B0B-F6C30621BF4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08049" y="2365570"/>
            <a:ext cx="2102911" cy="2027603"/>
          </a:xfrm>
          <a:custGeom>
            <a:avLst/>
            <a:gdLst>
              <a:gd name="connsiteX0" fmla="*/ 1133580 w 2267160"/>
              <a:gd name="connsiteY0" fmla="*/ 0 h 2185970"/>
              <a:gd name="connsiteX1" fmla="*/ 2267160 w 2267160"/>
              <a:gd name="connsiteY1" fmla="*/ 1092985 h 2185970"/>
              <a:gd name="connsiteX2" fmla="*/ 1133580 w 2267160"/>
              <a:gd name="connsiteY2" fmla="*/ 2185970 h 2185970"/>
              <a:gd name="connsiteX3" fmla="*/ 0 w 2267160"/>
              <a:gd name="connsiteY3" fmla="*/ 1092985 h 2185970"/>
              <a:gd name="connsiteX4" fmla="*/ 1133580 w 2267160"/>
              <a:gd name="connsiteY4" fmla="*/ 0 h 218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160" h="2185970">
                <a:moveTo>
                  <a:pt x="1133580" y="0"/>
                </a:moveTo>
                <a:cubicBezTo>
                  <a:pt x="1759639" y="0"/>
                  <a:pt x="2267160" y="489346"/>
                  <a:pt x="2267160" y="1092985"/>
                </a:cubicBezTo>
                <a:cubicBezTo>
                  <a:pt x="2267160" y="1696624"/>
                  <a:pt x="1759639" y="2185970"/>
                  <a:pt x="1133580" y="2185970"/>
                </a:cubicBezTo>
                <a:cubicBezTo>
                  <a:pt x="507521" y="2185970"/>
                  <a:pt x="0" y="1696624"/>
                  <a:pt x="0" y="1092985"/>
                </a:cubicBezTo>
                <a:cubicBezTo>
                  <a:pt x="0" y="489346"/>
                  <a:pt x="507521" y="0"/>
                  <a:pt x="113358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10" name="Picture Placeholder 45">
            <a:extLst>
              <a:ext uri="{FF2B5EF4-FFF2-40B4-BE49-F238E27FC236}">
                <a16:creationId xmlns:a16="http://schemas.microsoft.com/office/drawing/2014/main" id="{CFB77D6E-98DE-BDC1-DA2A-4991BC0768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19847" y="2365570"/>
            <a:ext cx="2102911" cy="2027603"/>
          </a:xfrm>
          <a:custGeom>
            <a:avLst/>
            <a:gdLst>
              <a:gd name="connsiteX0" fmla="*/ 1133580 w 2267160"/>
              <a:gd name="connsiteY0" fmla="*/ 0 h 2185970"/>
              <a:gd name="connsiteX1" fmla="*/ 2267160 w 2267160"/>
              <a:gd name="connsiteY1" fmla="*/ 1092985 h 2185970"/>
              <a:gd name="connsiteX2" fmla="*/ 1133580 w 2267160"/>
              <a:gd name="connsiteY2" fmla="*/ 2185970 h 2185970"/>
              <a:gd name="connsiteX3" fmla="*/ 0 w 2267160"/>
              <a:gd name="connsiteY3" fmla="*/ 1092985 h 2185970"/>
              <a:gd name="connsiteX4" fmla="*/ 1133580 w 2267160"/>
              <a:gd name="connsiteY4" fmla="*/ 0 h 218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160" h="2185970">
                <a:moveTo>
                  <a:pt x="1133580" y="0"/>
                </a:moveTo>
                <a:cubicBezTo>
                  <a:pt x="1759639" y="0"/>
                  <a:pt x="2267160" y="489346"/>
                  <a:pt x="2267160" y="1092985"/>
                </a:cubicBezTo>
                <a:cubicBezTo>
                  <a:pt x="2267160" y="1696624"/>
                  <a:pt x="1759639" y="2185970"/>
                  <a:pt x="1133580" y="2185970"/>
                </a:cubicBezTo>
                <a:cubicBezTo>
                  <a:pt x="507521" y="2185970"/>
                  <a:pt x="0" y="1696624"/>
                  <a:pt x="0" y="1092985"/>
                </a:cubicBezTo>
                <a:cubicBezTo>
                  <a:pt x="0" y="489346"/>
                  <a:pt x="507521" y="0"/>
                  <a:pt x="113358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0453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D13D24FD-619D-429F-313F-8A03358E9AC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342459" y="517305"/>
            <a:ext cx="1849541" cy="474450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86AA21D2-8C28-20A6-40A7-2BEFA7BD9B6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05730" y="0"/>
            <a:ext cx="3597178" cy="399448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2102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5">
            <a:extLst>
              <a:ext uri="{FF2B5EF4-FFF2-40B4-BE49-F238E27FC236}">
                <a16:creationId xmlns:a16="http://schemas.microsoft.com/office/drawing/2014/main" id="{F899253E-16A9-286E-8E43-6B908FDDFB0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90381" y="1666757"/>
            <a:ext cx="3858180" cy="3720016"/>
          </a:xfrm>
          <a:custGeom>
            <a:avLst/>
            <a:gdLst>
              <a:gd name="connsiteX0" fmla="*/ 1929090 w 3858180"/>
              <a:gd name="connsiteY0" fmla="*/ 0 h 3720016"/>
              <a:gd name="connsiteX1" fmla="*/ 3858180 w 3858180"/>
              <a:gd name="connsiteY1" fmla="*/ 1860008 h 3720016"/>
              <a:gd name="connsiteX2" fmla="*/ 1929090 w 3858180"/>
              <a:gd name="connsiteY2" fmla="*/ 3720016 h 3720016"/>
              <a:gd name="connsiteX3" fmla="*/ 0 w 3858180"/>
              <a:gd name="connsiteY3" fmla="*/ 1860008 h 3720016"/>
              <a:gd name="connsiteX4" fmla="*/ 1929090 w 3858180"/>
              <a:gd name="connsiteY4" fmla="*/ 0 h 3720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8180" h="3720016">
                <a:moveTo>
                  <a:pt x="1929090" y="0"/>
                </a:moveTo>
                <a:cubicBezTo>
                  <a:pt x="2994497" y="0"/>
                  <a:pt x="3858180" y="832754"/>
                  <a:pt x="3858180" y="1860008"/>
                </a:cubicBezTo>
                <a:cubicBezTo>
                  <a:pt x="3858180" y="2887262"/>
                  <a:pt x="2994497" y="3720016"/>
                  <a:pt x="1929090" y="3720016"/>
                </a:cubicBezTo>
                <a:cubicBezTo>
                  <a:pt x="863683" y="3720016"/>
                  <a:pt x="0" y="2887262"/>
                  <a:pt x="0" y="1860008"/>
                </a:cubicBezTo>
                <a:cubicBezTo>
                  <a:pt x="0" y="832754"/>
                  <a:pt x="863683" y="0"/>
                  <a:pt x="192909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010D2DB-20FC-5F15-A445-2AF2C5CA8118}"/>
              </a:ext>
            </a:extLst>
          </p:cNvPr>
          <p:cNvSpPr/>
          <p:nvPr userDrawn="1"/>
        </p:nvSpPr>
        <p:spPr>
          <a:xfrm flipH="1">
            <a:off x="1161690" y="2516214"/>
            <a:ext cx="1893375" cy="182557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65100" dist="203200" dir="5400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2FD01E0-CE68-01A3-A0AD-E47F17538787}"/>
              </a:ext>
            </a:extLst>
          </p:cNvPr>
          <p:cNvSpPr/>
          <p:nvPr userDrawn="1"/>
        </p:nvSpPr>
        <p:spPr>
          <a:xfrm flipH="1">
            <a:off x="1968698" y="493077"/>
            <a:ext cx="1893375" cy="18255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65100" dist="203200" dir="5400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97DFADF-872C-A016-5D85-62877ED2FA23}"/>
              </a:ext>
            </a:extLst>
          </p:cNvPr>
          <p:cNvSpPr/>
          <p:nvPr userDrawn="1"/>
        </p:nvSpPr>
        <p:spPr>
          <a:xfrm flipH="1">
            <a:off x="1968698" y="4539350"/>
            <a:ext cx="1893375" cy="182557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65100" dist="203200" dir="5400000" algn="c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42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09CF1B9B-925D-5CB9-6CFF-BEE391DA313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084102" y="1280160"/>
            <a:ext cx="2249424" cy="4409508"/>
          </a:xfrm>
          <a:prstGeom prst="round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8670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3DA108-1CE1-ED52-4ACE-9049CC666A51}"/>
              </a:ext>
            </a:extLst>
          </p:cNvPr>
          <p:cNvSpPr/>
          <p:nvPr userDrawn="1"/>
        </p:nvSpPr>
        <p:spPr>
          <a:xfrm rot="5400000">
            <a:off x="-410584" y="410587"/>
            <a:ext cx="6857997" cy="6036828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754CD9DD-E3FA-FA01-08C8-8D58AFFA1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05734" y="1938528"/>
            <a:ext cx="4307906" cy="260138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5927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2F2FF85-0168-3421-9956-9A46028AF2C4}"/>
              </a:ext>
            </a:extLst>
          </p:cNvPr>
          <p:cNvSpPr/>
          <p:nvPr userDrawn="1"/>
        </p:nvSpPr>
        <p:spPr>
          <a:xfrm>
            <a:off x="1150039" y="1136963"/>
            <a:ext cx="4907773" cy="236022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165100" dir="5400000" algn="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A526A3-BBA1-739F-6909-2C13F3168232}"/>
              </a:ext>
            </a:extLst>
          </p:cNvPr>
          <p:cNvSpPr/>
          <p:nvPr userDrawn="1"/>
        </p:nvSpPr>
        <p:spPr>
          <a:xfrm rot="5400000">
            <a:off x="7680179" y="204044"/>
            <a:ext cx="2360229" cy="422606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687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C88B991-8841-08EC-B077-A0CF53CD1B8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4315" y="1553683"/>
            <a:ext cx="3750637" cy="3750637"/>
          </a:xfrm>
          <a:custGeom>
            <a:avLst/>
            <a:gdLst>
              <a:gd name="connsiteX0" fmla="*/ 1875318 w 3750637"/>
              <a:gd name="connsiteY0" fmla="*/ 0 h 3750637"/>
              <a:gd name="connsiteX1" fmla="*/ 3750637 w 3750637"/>
              <a:gd name="connsiteY1" fmla="*/ 0 h 3750637"/>
              <a:gd name="connsiteX2" fmla="*/ 1875318 w 3750637"/>
              <a:gd name="connsiteY2" fmla="*/ 1875319 h 3750637"/>
              <a:gd name="connsiteX3" fmla="*/ 3750637 w 3750637"/>
              <a:gd name="connsiteY3" fmla="*/ 3750637 h 3750637"/>
              <a:gd name="connsiteX4" fmla="*/ 1875318 w 3750637"/>
              <a:gd name="connsiteY4" fmla="*/ 3750637 h 3750637"/>
              <a:gd name="connsiteX5" fmla="*/ 0 w 3750637"/>
              <a:gd name="connsiteY5" fmla="*/ 1875319 h 375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50637" h="3750637">
                <a:moveTo>
                  <a:pt x="1875318" y="0"/>
                </a:moveTo>
                <a:lnTo>
                  <a:pt x="3750637" y="0"/>
                </a:lnTo>
                <a:lnTo>
                  <a:pt x="1875318" y="1875319"/>
                </a:lnTo>
                <a:lnTo>
                  <a:pt x="3750637" y="3750637"/>
                </a:lnTo>
                <a:lnTo>
                  <a:pt x="1875318" y="3750637"/>
                </a:lnTo>
                <a:lnTo>
                  <a:pt x="0" y="187531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ID"/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5228AE8F-067E-53B7-3441-57B195BFE7BB}"/>
              </a:ext>
            </a:extLst>
          </p:cNvPr>
          <p:cNvSpPr/>
          <p:nvPr userDrawn="1"/>
        </p:nvSpPr>
        <p:spPr>
          <a:xfrm flipH="1">
            <a:off x="9371914" y="2336114"/>
            <a:ext cx="2185772" cy="218577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132DE8-B9E4-4B0F-EA53-3AC84579294B}"/>
              </a:ext>
            </a:extLst>
          </p:cNvPr>
          <p:cNvGrpSpPr/>
          <p:nvPr userDrawn="1"/>
        </p:nvGrpSpPr>
        <p:grpSpPr>
          <a:xfrm flipH="1">
            <a:off x="11250211" y="5294555"/>
            <a:ext cx="307475" cy="1071608"/>
            <a:chOff x="634314" y="5294555"/>
            <a:chExt cx="307475" cy="1071608"/>
          </a:xfrm>
        </p:grpSpPr>
        <p:sp>
          <p:nvSpPr>
            <p:cNvPr id="5" name="Arrow: Chevron 4">
              <a:extLst>
                <a:ext uri="{FF2B5EF4-FFF2-40B4-BE49-F238E27FC236}">
                  <a16:creationId xmlns:a16="http://schemas.microsoft.com/office/drawing/2014/main" id="{10ACEB61-023F-6DC7-E94F-9967B06F9315}"/>
                </a:ext>
              </a:extLst>
            </p:cNvPr>
            <p:cNvSpPr/>
            <p:nvPr userDrawn="1"/>
          </p:nvSpPr>
          <p:spPr>
            <a:xfrm rot="16200000">
              <a:off x="634315" y="5294555"/>
              <a:ext cx="307474" cy="307474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0C6CE0CE-0DCF-5CF7-2E20-F4C8B5F39144}"/>
                </a:ext>
              </a:extLst>
            </p:cNvPr>
            <p:cNvSpPr/>
            <p:nvPr userDrawn="1"/>
          </p:nvSpPr>
          <p:spPr>
            <a:xfrm rot="16200000">
              <a:off x="634314" y="5676622"/>
              <a:ext cx="307474" cy="307474"/>
            </a:xfrm>
            <a:prstGeom prst="chevr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A7BAB198-13F0-398D-103A-0065118CC9FC}"/>
                </a:ext>
              </a:extLst>
            </p:cNvPr>
            <p:cNvSpPr/>
            <p:nvPr userDrawn="1"/>
          </p:nvSpPr>
          <p:spPr>
            <a:xfrm rot="16200000">
              <a:off x="634314" y="6058689"/>
              <a:ext cx="307474" cy="307474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0F02B12-723F-412F-D43A-EF8956E3337E}"/>
              </a:ext>
            </a:extLst>
          </p:cNvPr>
          <p:cNvGrpSpPr/>
          <p:nvPr userDrawn="1"/>
        </p:nvGrpSpPr>
        <p:grpSpPr>
          <a:xfrm rot="10800000" flipH="1">
            <a:off x="634314" y="482073"/>
            <a:ext cx="307475" cy="1071608"/>
            <a:chOff x="634314" y="5294555"/>
            <a:chExt cx="307475" cy="1071608"/>
          </a:xfrm>
        </p:grpSpPr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87C0F2C5-EBD0-F2A8-B140-BA04B294F4DD}"/>
                </a:ext>
              </a:extLst>
            </p:cNvPr>
            <p:cNvSpPr/>
            <p:nvPr userDrawn="1"/>
          </p:nvSpPr>
          <p:spPr>
            <a:xfrm rot="16200000">
              <a:off x="634315" y="5294555"/>
              <a:ext cx="307474" cy="307474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C51DA7BC-3A10-AD27-8E0B-1B861C33D239}"/>
                </a:ext>
              </a:extLst>
            </p:cNvPr>
            <p:cNvSpPr/>
            <p:nvPr userDrawn="1"/>
          </p:nvSpPr>
          <p:spPr>
            <a:xfrm rot="16200000">
              <a:off x="634314" y="5676622"/>
              <a:ext cx="307474" cy="307474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42974B8F-EE63-6694-C9AE-AC58E259F03E}"/>
                </a:ext>
              </a:extLst>
            </p:cNvPr>
            <p:cNvSpPr/>
            <p:nvPr userDrawn="1"/>
          </p:nvSpPr>
          <p:spPr>
            <a:xfrm rot="16200000">
              <a:off x="634314" y="6058689"/>
              <a:ext cx="307474" cy="307474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DD4A959-778A-2C58-584D-2CCFC2C6B558}"/>
              </a:ext>
            </a:extLst>
          </p:cNvPr>
          <p:cNvCxnSpPr>
            <a:cxnSpLocks/>
          </p:cNvCxnSpPr>
          <p:nvPr userDrawn="1"/>
        </p:nvCxnSpPr>
        <p:spPr>
          <a:xfrm>
            <a:off x="2502568" y="776841"/>
            <a:ext cx="9689432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B7422F8-EEBE-9B85-6DC3-791FBD885D39}"/>
              </a:ext>
            </a:extLst>
          </p:cNvPr>
          <p:cNvCxnSpPr>
            <a:cxnSpLocks/>
          </p:cNvCxnSpPr>
          <p:nvPr userDrawn="1"/>
        </p:nvCxnSpPr>
        <p:spPr>
          <a:xfrm>
            <a:off x="0" y="6081159"/>
            <a:ext cx="9689432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595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3185F8-00FF-266A-1E33-C0A7612DE7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7400" y="2117270"/>
            <a:ext cx="2757494" cy="3937000"/>
          </a:xfrm>
          <a:custGeom>
            <a:avLst/>
            <a:gdLst>
              <a:gd name="connsiteX0" fmla="*/ 183842 w 2757494"/>
              <a:gd name="connsiteY0" fmla="*/ 0 h 3937000"/>
              <a:gd name="connsiteX1" fmla="*/ 2573652 w 2757494"/>
              <a:gd name="connsiteY1" fmla="*/ 0 h 3937000"/>
              <a:gd name="connsiteX2" fmla="*/ 2757494 w 2757494"/>
              <a:gd name="connsiteY2" fmla="*/ 183842 h 3937000"/>
              <a:gd name="connsiteX3" fmla="*/ 2757494 w 2757494"/>
              <a:gd name="connsiteY3" fmla="*/ 3753158 h 3937000"/>
              <a:gd name="connsiteX4" fmla="*/ 2573652 w 2757494"/>
              <a:gd name="connsiteY4" fmla="*/ 3937000 h 3937000"/>
              <a:gd name="connsiteX5" fmla="*/ 183842 w 2757494"/>
              <a:gd name="connsiteY5" fmla="*/ 3937000 h 3937000"/>
              <a:gd name="connsiteX6" fmla="*/ 0 w 2757494"/>
              <a:gd name="connsiteY6" fmla="*/ 3753158 h 3937000"/>
              <a:gd name="connsiteX7" fmla="*/ 0 w 2757494"/>
              <a:gd name="connsiteY7" fmla="*/ 183842 h 3937000"/>
              <a:gd name="connsiteX8" fmla="*/ 183842 w 2757494"/>
              <a:gd name="connsiteY8" fmla="*/ 0 h 393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7494" h="3937000">
                <a:moveTo>
                  <a:pt x="183842" y="0"/>
                </a:moveTo>
                <a:lnTo>
                  <a:pt x="2573652" y="0"/>
                </a:lnTo>
                <a:cubicBezTo>
                  <a:pt x="2675185" y="0"/>
                  <a:pt x="2757494" y="82309"/>
                  <a:pt x="2757494" y="183842"/>
                </a:cubicBezTo>
                <a:lnTo>
                  <a:pt x="2757494" y="3753158"/>
                </a:lnTo>
                <a:cubicBezTo>
                  <a:pt x="2757494" y="3854691"/>
                  <a:pt x="2675185" y="3937000"/>
                  <a:pt x="2573652" y="3937000"/>
                </a:cubicBezTo>
                <a:lnTo>
                  <a:pt x="183842" y="3937000"/>
                </a:lnTo>
                <a:cubicBezTo>
                  <a:pt x="82309" y="3937000"/>
                  <a:pt x="0" y="3854691"/>
                  <a:pt x="0" y="3753158"/>
                </a:cubicBezTo>
                <a:lnTo>
                  <a:pt x="0" y="183842"/>
                </a:lnTo>
                <a:cubicBezTo>
                  <a:pt x="0" y="82309"/>
                  <a:pt x="82309" y="0"/>
                  <a:pt x="18384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7E8DAF6-EA03-6BD9-881D-B989548319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81406" y="2117270"/>
            <a:ext cx="2757494" cy="3937000"/>
          </a:xfrm>
          <a:custGeom>
            <a:avLst/>
            <a:gdLst>
              <a:gd name="connsiteX0" fmla="*/ 195341 w 2757494"/>
              <a:gd name="connsiteY0" fmla="*/ 0 h 3937000"/>
              <a:gd name="connsiteX1" fmla="*/ 2562153 w 2757494"/>
              <a:gd name="connsiteY1" fmla="*/ 0 h 3937000"/>
              <a:gd name="connsiteX2" fmla="*/ 2757494 w 2757494"/>
              <a:gd name="connsiteY2" fmla="*/ 195341 h 3937000"/>
              <a:gd name="connsiteX3" fmla="*/ 2757494 w 2757494"/>
              <a:gd name="connsiteY3" fmla="*/ 3741659 h 3937000"/>
              <a:gd name="connsiteX4" fmla="*/ 2562153 w 2757494"/>
              <a:gd name="connsiteY4" fmla="*/ 3937000 h 3937000"/>
              <a:gd name="connsiteX5" fmla="*/ 195341 w 2757494"/>
              <a:gd name="connsiteY5" fmla="*/ 3937000 h 3937000"/>
              <a:gd name="connsiteX6" fmla="*/ 0 w 2757494"/>
              <a:gd name="connsiteY6" fmla="*/ 3741659 h 3937000"/>
              <a:gd name="connsiteX7" fmla="*/ 0 w 2757494"/>
              <a:gd name="connsiteY7" fmla="*/ 195341 h 3937000"/>
              <a:gd name="connsiteX8" fmla="*/ 195341 w 2757494"/>
              <a:gd name="connsiteY8" fmla="*/ 0 h 393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7494" h="3937000">
                <a:moveTo>
                  <a:pt x="195341" y="0"/>
                </a:moveTo>
                <a:lnTo>
                  <a:pt x="2562153" y="0"/>
                </a:lnTo>
                <a:cubicBezTo>
                  <a:pt x="2670037" y="0"/>
                  <a:pt x="2757494" y="87457"/>
                  <a:pt x="2757494" y="195341"/>
                </a:cubicBezTo>
                <a:lnTo>
                  <a:pt x="2757494" y="3741659"/>
                </a:lnTo>
                <a:cubicBezTo>
                  <a:pt x="2757494" y="3849543"/>
                  <a:pt x="2670037" y="3937000"/>
                  <a:pt x="2562153" y="3937000"/>
                </a:cubicBezTo>
                <a:lnTo>
                  <a:pt x="195341" y="3937000"/>
                </a:lnTo>
                <a:cubicBezTo>
                  <a:pt x="87457" y="3937000"/>
                  <a:pt x="0" y="3849543"/>
                  <a:pt x="0" y="3741659"/>
                </a:cubicBezTo>
                <a:lnTo>
                  <a:pt x="0" y="195341"/>
                </a:lnTo>
                <a:cubicBezTo>
                  <a:pt x="0" y="87457"/>
                  <a:pt x="87457" y="0"/>
                  <a:pt x="195341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EDD5B39-44E6-319E-4CC3-A6BD6FD3861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56266" y="4136570"/>
            <a:ext cx="1854200" cy="1854200"/>
          </a:xfrm>
          <a:custGeom>
            <a:avLst/>
            <a:gdLst>
              <a:gd name="connsiteX0" fmla="*/ 927100 w 1854200"/>
              <a:gd name="connsiteY0" fmla="*/ 0 h 1854200"/>
              <a:gd name="connsiteX1" fmla="*/ 1854200 w 1854200"/>
              <a:gd name="connsiteY1" fmla="*/ 927100 h 1854200"/>
              <a:gd name="connsiteX2" fmla="*/ 927100 w 1854200"/>
              <a:gd name="connsiteY2" fmla="*/ 1854200 h 1854200"/>
              <a:gd name="connsiteX3" fmla="*/ 0 w 1854200"/>
              <a:gd name="connsiteY3" fmla="*/ 927100 h 1854200"/>
              <a:gd name="connsiteX4" fmla="*/ 927100 w 1854200"/>
              <a:gd name="connsiteY4" fmla="*/ 0 h 185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4200" h="1854200">
                <a:moveTo>
                  <a:pt x="927100" y="0"/>
                </a:moveTo>
                <a:cubicBezTo>
                  <a:pt x="1439123" y="0"/>
                  <a:pt x="1854200" y="415077"/>
                  <a:pt x="1854200" y="927100"/>
                </a:cubicBezTo>
                <a:cubicBezTo>
                  <a:pt x="1854200" y="1439123"/>
                  <a:pt x="1439123" y="1854200"/>
                  <a:pt x="927100" y="1854200"/>
                </a:cubicBezTo>
                <a:cubicBezTo>
                  <a:pt x="415077" y="1854200"/>
                  <a:pt x="0" y="1439123"/>
                  <a:pt x="0" y="927100"/>
                </a:cubicBezTo>
                <a:cubicBezTo>
                  <a:pt x="0" y="415077"/>
                  <a:pt x="415077" y="0"/>
                  <a:pt x="92710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6F3BA2-315A-29C3-795E-6FA179FD96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54919" y="4136570"/>
            <a:ext cx="1854200" cy="1854200"/>
          </a:xfrm>
          <a:custGeom>
            <a:avLst/>
            <a:gdLst>
              <a:gd name="connsiteX0" fmla="*/ 927100 w 1854200"/>
              <a:gd name="connsiteY0" fmla="*/ 0 h 1854200"/>
              <a:gd name="connsiteX1" fmla="*/ 1854200 w 1854200"/>
              <a:gd name="connsiteY1" fmla="*/ 927100 h 1854200"/>
              <a:gd name="connsiteX2" fmla="*/ 927100 w 1854200"/>
              <a:gd name="connsiteY2" fmla="*/ 1854200 h 1854200"/>
              <a:gd name="connsiteX3" fmla="*/ 0 w 1854200"/>
              <a:gd name="connsiteY3" fmla="*/ 927100 h 1854200"/>
              <a:gd name="connsiteX4" fmla="*/ 927100 w 1854200"/>
              <a:gd name="connsiteY4" fmla="*/ 0 h 185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4200" h="1854200">
                <a:moveTo>
                  <a:pt x="927100" y="0"/>
                </a:moveTo>
                <a:cubicBezTo>
                  <a:pt x="1439123" y="0"/>
                  <a:pt x="1854200" y="415077"/>
                  <a:pt x="1854200" y="927100"/>
                </a:cubicBezTo>
                <a:cubicBezTo>
                  <a:pt x="1854200" y="1439123"/>
                  <a:pt x="1439123" y="1854200"/>
                  <a:pt x="927100" y="1854200"/>
                </a:cubicBezTo>
                <a:cubicBezTo>
                  <a:pt x="415077" y="1854200"/>
                  <a:pt x="0" y="1439123"/>
                  <a:pt x="0" y="927100"/>
                </a:cubicBezTo>
                <a:cubicBezTo>
                  <a:pt x="0" y="415077"/>
                  <a:pt x="415077" y="0"/>
                  <a:pt x="92710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61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802C6E-84A2-E652-6CE9-F1DC8CFBD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5DEB8C-9CF7-DDFB-810A-54B38F35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7153F-01AD-C062-7AEB-7108405D48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00A3B-A781-471E-B8A8-7277FAF08B2F}" type="datetimeFigureOut">
              <a:rPr lang="en-ID" smtClean="0"/>
              <a:t>05/04/26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B4575-DEE4-BEE6-9F1D-40E2F699D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54DBD-1480-1FDF-2C80-3436E6B34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659C3-D713-4C93-8F8D-D4E96EEA269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5409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72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E5C7B-D704-C53F-55C0-71CC8FA5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F31B417-DEDF-5B0B-687E-5B7D354D6E45}"/>
              </a:ext>
            </a:extLst>
          </p:cNvPr>
          <p:cNvSpPr/>
          <p:nvPr/>
        </p:nvSpPr>
        <p:spPr>
          <a:xfrm>
            <a:off x="0" y="4060371"/>
            <a:ext cx="6394232" cy="27909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39D507-0A8F-7DD3-2FD6-623022ACF025}"/>
              </a:ext>
            </a:extLst>
          </p:cNvPr>
          <p:cNvSpPr/>
          <p:nvPr/>
        </p:nvSpPr>
        <p:spPr>
          <a:xfrm>
            <a:off x="6394232" y="0"/>
            <a:ext cx="5797768" cy="4060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9D7752-12D8-8351-A48A-47ADD0D2EED6}"/>
              </a:ext>
            </a:extLst>
          </p:cNvPr>
          <p:cNvSpPr/>
          <p:nvPr/>
        </p:nvSpPr>
        <p:spPr>
          <a:xfrm>
            <a:off x="6394232" y="4063837"/>
            <a:ext cx="5797768" cy="278751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81AD5-7078-A901-E284-289841F49843}"/>
              </a:ext>
            </a:extLst>
          </p:cNvPr>
          <p:cNvSpPr txBox="1"/>
          <p:nvPr/>
        </p:nvSpPr>
        <p:spPr>
          <a:xfrm>
            <a:off x="394426" y="2006889"/>
            <a:ext cx="59296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000000"/>
                </a:solidFill>
                <a:latin typeface="+mj-lt"/>
              </a:rPr>
              <a:t>Minigrip</a:t>
            </a:r>
            <a:r>
              <a:rPr lang="en-US" sz="1200" b="1" dirty="0">
                <a:solidFill>
                  <a:srgbClr val="000000"/>
                </a:solidFill>
                <a:latin typeface="+mj-lt"/>
              </a:rPr>
              <a:t> –</a:t>
            </a:r>
            <a:r>
              <a:rPr lang="en-US" sz="1200" dirty="0"/>
              <a:t> Boosted operation efficiency &amp; strengthened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/>
              <a:t>reputation</a:t>
            </a:r>
            <a:endParaRPr lang="en-US" sz="14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23F094-1698-DFEB-415C-6843BCC189FB}"/>
              </a:ext>
            </a:extLst>
          </p:cNvPr>
          <p:cNvSpPr txBox="1"/>
          <p:nvPr/>
        </p:nvSpPr>
        <p:spPr>
          <a:xfrm>
            <a:off x="394426" y="2429155"/>
            <a:ext cx="5797768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ffectLst/>
              </a:rPr>
              <a:t>The Challenge</a:t>
            </a:r>
            <a:br>
              <a:rPr lang="en-US" sz="1400" b="1" dirty="0">
                <a:solidFill>
                  <a:srgbClr val="000000"/>
                </a:solidFill>
                <a:effectLst/>
              </a:rPr>
            </a:br>
            <a:br>
              <a:rPr lang="en-US" sz="1400" b="1" dirty="0">
                <a:solidFill>
                  <a:srgbClr val="000000"/>
                </a:solidFill>
                <a:effectLst/>
              </a:rPr>
            </a:br>
            <a:r>
              <a:rPr lang="en-US" sz="1100" dirty="0" err="1"/>
              <a:t>Minigrip's</a:t>
            </a:r>
            <a:r>
              <a:rPr lang="en-US" sz="1100" dirty="0"/>
              <a:t> shipping department, despite operating efficiently overall, faced substantial employee frustration and time waste from redundant manual data entry and one-at-a-time typing of ship-to addresses into a laser printer, which created a major bottleneck, reduced throughput during peak shipping periods, led to inefficient use of resources in a high-volume manufacturing and distribution environment, and drove higher operational costs tied to labor hours spent on low-value, repetitive tasks.</a:t>
            </a:r>
          </a:p>
          <a:p>
            <a:pPr rtl="0"/>
            <a:endParaRPr lang="en-US" sz="1400" b="1" dirty="0">
              <a:solidFill>
                <a:srgbClr val="000000"/>
              </a:solidFill>
              <a:effectLst/>
            </a:endParaRPr>
          </a:p>
          <a:p>
            <a:endParaRPr lang="en-US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FE7738-26E4-7141-2237-2C81F2A967CE}"/>
              </a:ext>
            </a:extLst>
          </p:cNvPr>
          <p:cNvSpPr txBox="1"/>
          <p:nvPr/>
        </p:nvSpPr>
        <p:spPr>
          <a:xfrm>
            <a:off x="6626116" y="4060370"/>
            <a:ext cx="5334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effectLst/>
              </a:rPr>
              <a:t>Bottom-Line Impact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Annual Recurring Total Cost Savings: </a:t>
            </a:r>
            <a:r>
              <a:rPr lang="en-US" dirty="0">
                <a:solidFill>
                  <a:schemeClr val="bg1"/>
                </a:solidFill>
              </a:rPr>
              <a:t>$26,000</a:t>
            </a:r>
            <a:br>
              <a:rPr lang="en-US" dirty="0">
                <a:solidFill>
                  <a:schemeClr val="bg1"/>
                </a:solidFill>
              </a:rPr>
            </a:b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0D4ACE-B1F0-FADE-B205-7374C15D0F97}"/>
              </a:ext>
            </a:extLst>
          </p:cNvPr>
          <p:cNvSpPr txBox="1"/>
          <p:nvPr/>
        </p:nvSpPr>
        <p:spPr>
          <a:xfrm>
            <a:off x="6560275" y="160229"/>
            <a:ext cx="546568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Key Benefits &amp; Quantified Results Significant</a:t>
            </a:r>
          </a:p>
          <a:p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/>
              <a:t>Significant time &amp; cost savings </a:t>
            </a:r>
            <a:r>
              <a:rPr lang="en-US" sz="1100" dirty="0"/>
              <a:t>— Freed up 1 hour per day (260 hours/year) previously wasted on repetitive manual data entry and slow laser printing, </a:t>
            </a:r>
            <a:r>
              <a:rPr lang="en-US" sz="1100" b="1" dirty="0"/>
              <a:t>delivering $26,000 in annual savings (at $100/hour internal labor/efficiency value).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/>
              <a:t>Improved cost efficiency </a:t>
            </a:r>
            <a:r>
              <a:rPr lang="en-US" sz="1100" dirty="0"/>
              <a:t>— Eliminated laser printer ink/toner costs and avoided thermal transfer ribbons by using direct thermal labels suited to short-lived shipping needs.</a:t>
            </a:r>
          </a:p>
          <a:p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/>
              <a:t>Faster throughput &amp; workflow </a:t>
            </a:r>
            <a:r>
              <a:rPr lang="en-US" sz="1100" dirty="0"/>
              <a:t>— Accelerated label production, reduced bottlenecks, and shortened wait times during peak shipping periods for quicker order fulfillment.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/>
              <a:t>Higher employee productivity &amp; satisfaction </a:t>
            </a:r>
            <a:r>
              <a:rPr lang="en-US" sz="1100" dirty="0"/>
              <a:t>— Removed tedious, repetitive tasks, enabling staff to focus on higher-value work and reducing frustration.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/>
              <a:t>Low-risk, high-ROI upgrade </a:t>
            </a:r>
            <a:r>
              <a:rPr lang="en-US" sz="1100" dirty="0"/>
              <a:t>— Implemented with cost-effective refurbished </a:t>
            </a:r>
            <a:r>
              <a:rPr lang="en-US" sz="1100" dirty="0" err="1"/>
              <a:t>Datamax</a:t>
            </a:r>
            <a:r>
              <a:rPr lang="en-US" sz="1100" dirty="0"/>
              <a:t> I-4208 printer and fit-for-purpose consumables, achieving strong returns with minimal upfront investment.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/>
              <a:t>Scalable &amp; trust-building solution </a:t>
            </a:r>
            <a:r>
              <a:rPr lang="en-US" sz="1100" dirty="0"/>
              <a:t>— Validated CIS’s AUDIT-driven consultative approach, creating a repeatable model and foundation for future operational improvements.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0AD69E-C3F8-C48A-CD91-694B1E358ABB}"/>
              </a:ext>
            </a:extLst>
          </p:cNvPr>
          <p:cNvSpPr txBox="1"/>
          <p:nvPr/>
        </p:nvSpPr>
        <p:spPr>
          <a:xfrm>
            <a:off x="394426" y="4136267"/>
            <a:ext cx="5538288" cy="263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b="1" dirty="0">
                <a:solidFill>
                  <a:schemeClr val="bg1"/>
                </a:solidFill>
                <a:effectLst/>
              </a:rPr>
              <a:t>CIS Solution Highlights</a:t>
            </a:r>
          </a:p>
          <a:p>
            <a:pPr rtl="0"/>
            <a:endParaRPr lang="en-US" sz="1100" dirty="0">
              <a:solidFill>
                <a:schemeClr val="bg1"/>
              </a:solidFill>
              <a:effectLst/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CIS conducted a targeted efficiency assessment and recommended a cost-effective upgrade to thermal printing technology tailored to </a:t>
            </a:r>
            <a:r>
              <a:rPr lang="en-US" sz="1050" dirty="0" err="1">
                <a:solidFill>
                  <a:schemeClr val="bg1"/>
                </a:solidFill>
              </a:rPr>
              <a:t>Minigrip's</a:t>
            </a:r>
            <a:r>
              <a:rPr lang="en-US" sz="1050" dirty="0">
                <a:solidFill>
                  <a:schemeClr val="bg1"/>
                </a:solidFill>
              </a:rPr>
              <a:t> short-label-life needs (shipping labels typically used for less than two weeks).Key elements of the implemented </a:t>
            </a:r>
            <a:r>
              <a:rPr lang="en-US" sz="1050" dirty="0" err="1">
                <a:solidFill>
                  <a:schemeClr val="bg1"/>
                </a:solidFill>
              </a:rPr>
              <a:t>solution:Replacement</a:t>
            </a:r>
            <a:r>
              <a:rPr lang="en-US" sz="1050" dirty="0">
                <a:solidFill>
                  <a:schemeClr val="bg1"/>
                </a:solidFill>
              </a:rPr>
              <a:t> of the laser printer with a CIS factory-refurbished </a:t>
            </a:r>
            <a:r>
              <a:rPr lang="en-US" sz="1050" dirty="0" err="1">
                <a:solidFill>
                  <a:schemeClr val="bg1"/>
                </a:solidFill>
              </a:rPr>
              <a:t>Datamax</a:t>
            </a:r>
            <a:r>
              <a:rPr lang="en-US" sz="1050" dirty="0">
                <a:solidFill>
                  <a:schemeClr val="bg1"/>
                </a:solidFill>
              </a:rPr>
              <a:t> I-4208 thermal printer (a reliable industrial-grade 203 dpi direct thermal printer capable of high-speed output)</a:t>
            </a:r>
            <a:br>
              <a:rPr lang="en-US" sz="1050" dirty="0">
                <a:solidFill>
                  <a:schemeClr val="bg1"/>
                </a:solidFill>
              </a:rPr>
            </a:b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Switch to direct thermal labels (no ribbons required), eliminating unnecessary consumable costs since label durability was not needed beyond short-term shipping transit</a:t>
            </a:r>
          </a:p>
          <a:p>
            <a:r>
              <a:rPr lang="en-US" sz="1050" dirty="0">
                <a:solidFill>
                  <a:schemeClr val="bg1"/>
                </a:solidFill>
              </a:rPr>
              <a:t>Integration into the existing shipping workflow for seamless adoption</a:t>
            </a:r>
          </a:p>
          <a:p>
            <a:r>
              <a:rPr lang="en-US" sz="1050" dirty="0">
                <a:solidFill>
                  <a:schemeClr val="bg1"/>
                </a:solidFill>
              </a:rPr>
              <a:t>Focus on speed, reliability, and low total cost of ownership</a:t>
            </a:r>
            <a:br>
              <a:rPr lang="en-US" sz="1050" dirty="0">
                <a:solidFill>
                  <a:schemeClr val="bg1"/>
                </a:solidFill>
              </a:rPr>
            </a:b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This upgrade transformed a manual, bottleneck-prone process into a faster, more automated labeling system.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256012-215E-9BF8-A667-B4DEC8559744}"/>
              </a:ext>
            </a:extLst>
          </p:cNvPr>
          <p:cNvSpPr/>
          <p:nvPr/>
        </p:nvSpPr>
        <p:spPr>
          <a:xfrm>
            <a:off x="0" y="3465"/>
            <a:ext cx="6394232" cy="1725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B1698-35DE-9840-E44D-B8FCF3B7CF33}"/>
              </a:ext>
            </a:extLst>
          </p:cNvPr>
          <p:cNvSpPr txBox="1"/>
          <p:nvPr/>
        </p:nvSpPr>
        <p:spPr>
          <a:xfrm>
            <a:off x="394426" y="437229"/>
            <a:ext cx="53489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Cost Savings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97FC43-AD4A-2153-CFAD-EB910D092C79}"/>
              </a:ext>
            </a:extLst>
          </p:cNvPr>
          <p:cNvSpPr txBox="1"/>
          <p:nvPr/>
        </p:nvSpPr>
        <p:spPr>
          <a:xfrm>
            <a:off x="6626116" y="5059642"/>
            <a:ext cx="5334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Modernized shipping label process from slow laser printing to fast, efficient direct thermal printing .Boosted overall departmental efficiency.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Confirmed CIS’s AUDIT-driven consultative value by delivering clear, measurable improvements aligned with </a:t>
            </a:r>
            <a:r>
              <a:rPr lang="en-US" sz="1100" dirty="0" err="1">
                <a:solidFill>
                  <a:schemeClr val="bg1"/>
                </a:solidFill>
              </a:rPr>
              <a:t>Minigrip’s</a:t>
            </a:r>
            <a:r>
              <a:rPr lang="en-US" sz="1100" dirty="0">
                <a:solidFill>
                  <a:schemeClr val="bg1"/>
                </a:solidFill>
              </a:rPr>
              <a:t> operational excellence standards</a:t>
            </a:r>
            <a:br>
              <a:rPr lang="en-US" sz="1100" dirty="0">
                <a:solidFill>
                  <a:schemeClr val="bg1"/>
                </a:solidFill>
              </a:rPr>
            </a:br>
            <a:endParaRPr lang="en-US" sz="11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Conclusion</a:t>
            </a:r>
            <a:br>
              <a:rPr lang="en-US" sz="1100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Through targeted thermal printing technology and partnership with CIS, </a:t>
            </a:r>
            <a:r>
              <a:rPr lang="en-US" sz="1100" dirty="0" err="1">
                <a:solidFill>
                  <a:schemeClr val="bg1"/>
                </a:solidFill>
              </a:rPr>
              <a:t>Minigrip</a:t>
            </a:r>
            <a:r>
              <a:rPr lang="en-US" sz="1100" dirty="0">
                <a:solidFill>
                  <a:schemeClr val="bg1"/>
                </a:solidFill>
              </a:rPr>
              <a:t> eliminated a key shipping bottleneck, achieved significant cost savings, and strengthened its reputation for efficient, high-quality operations in the re-closable packaging industry.</a:t>
            </a:r>
          </a:p>
          <a:p>
            <a:pPr>
              <a:buNone/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14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rgbClr val="262626"/>
      </a:dk1>
      <a:lt1>
        <a:sysClr val="window" lastClr="FFFFFF"/>
      </a:lt1>
      <a:dk2>
        <a:srgbClr val="9B0000"/>
      </a:dk2>
      <a:lt2>
        <a:srgbClr val="E7E6E6"/>
      </a:lt2>
      <a:accent1>
        <a:srgbClr val="E04235"/>
      </a:accent1>
      <a:accent2>
        <a:srgbClr val="ED7D31"/>
      </a:accent2>
      <a:accent3>
        <a:srgbClr val="FFC000"/>
      </a:accent3>
      <a:accent4>
        <a:srgbClr val="10242F"/>
      </a:accent4>
      <a:accent5>
        <a:srgbClr val="69F606"/>
      </a:accent5>
      <a:accent6>
        <a:srgbClr val="0070C0"/>
      </a:accent6>
      <a:hlink>
        <a:srgbClr val="00B0F0"/>
      </a:hlink>
      <a:folHlink>
        <a:srgbClr val="C00000"/>
      </a:folHlink>
    </a:clrScheme>
    <a:fontScheme name="Custom 8">
      <a:majorFont>
        <a:latin typeface="Inter Semi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11996</TotalTime>
  <Words>486</Words>
  <Application>Microsoft Macintosh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Aharoni</vt:lpstr>
      <vt:lpstr>Arial</vt:lpstr>
      <vt:lpstr>Calibri</vt:lpstr>
      <vt:lpstr>Inter</vt:lpstr>
      <vt:lpstr>Inter SemiBold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A1400E</dc:creator>
  <cp:lastModifiedBy>Heather Standrod</cp:lastModifiedBy>
  <cp:revision>173</cp:revision>
  <dcterms:created xsi:type="dcterms:W3CDTF">2025-10-16T04:48:34Z</dcterms:created>
  <dcterms:modified xsi:type="dcterms:W3CDTF">2026-04-05T19:11:06Z</dcterms:modified>
</cp:coreProperties>
</file>